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AAB538-8626-4876-85AE-5BD1B5CA253D}"/>
              </a:ext>
            </a:extLst>
          </p:cNvPr>
          <p:cNvSpPr>
            <a:spLocks noGrp="1"/>
          </p:cNvSpPr>
          <p:nvPr>
            <p:ph type="subTitle" idx="1"/>
          </p:nvPr>
        </p:nvSpPr>
        <p:spPr>
          <a:xfrm>
            <a:off x="1262729" y="5499895"/>
            <a:ext cx="9638443" cy="484633"/>
          </a:xfrm>
        </p:spPr>
        <p:txBody>
          <a:bodyPr>
            <a:normAutofit/>
          </a:bodyPr>
          <a:lstStyle/>
          <a:p>
            <a:endParaRPr lang="en-US"/>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688B0-6364-4641-AC28-DA5675912A71}"/>
              </a:ext>
            </a:extLst>
          </p:cNvPr>
          <p:cNvSpPr>
            <a:spLocks noGrp="1"/>
          </p:cNvSpPr>
          <p:nvPr>
            <p:ph type="ctrTitle"/>
          </p:nvPr>
        </p:nvSpPr>
        <p:spPr>
          <a:xfrm>
            <a:off x="1262729" y="1289303"/>
            <a:ext cx="9638443" cy="3339303"/>
          </a:xfrm>
          <a:ln>
            <a:noFill/>
          </a:ln>
        </p:spPr>
        <p:txBody>
          <a:bodyPr>
            <a:normAutofit/>
          </a:bodyPr>
          <a:lstStyle/>
          <a:p>
            <a:r>
              <a:rPr lang="en-US" sz="5000"/>
              <a:t>2021 NER Scholarship winners</a:t>
            </a:r>
          </a:p>
        </p:txBody>
      </p:sp>
    </p:spTree>
    <p:extLst>
      <p:ext uri="{BB962C8B-B14F-4D97-AF65-F5344CB8AC3E}">
        <p14:creationId xmlns:p14="http://schemas.microsoft.com/office/powerpoint/2010/main" val="37000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71EBD-CF4F-4C93-88FC-91C59F49379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NER WOCN</a:t>
            </a:r>
            <a:br>
              <a:rPr lang="en-US" sz="2300" dirty="0">
                <a:solidFill>
                  <a:srgbClr val="FFFFFF"/>
                </a:solidFill>
              </a:rPr>
            </a:br>
            <a:r>
              <a:rPr lang="en-US" sz="2300" dirty="0">
                <a:solidFill>
                  <a:srgbClr val="FFFFFF"/>
                </a:solidFill>
              </a:rPr>
              <a:t>Scholarship Committee </a:t>
            </a:r>
            <a:r>
              <a:rPr lang="en-US" sz="3200" dirty="0">
                <a:solidFill>
                  <a:srgbClr val="FFFFFF"/>
                </a:solidFill>
              </a:rPr>
              <a:t>2021</a:t>
            </a:r>
          </a:p>
        </p:txBody>
      </p:sp>
      <p:sp>
        <p:nvSpPr>
          <p:cNvPr id="3" name="Content Placeholder 2">
            <a:extLst>
              <a:ext uri="{FF2B5EF4-FFF2-40B4-BE49-F238E27FC236}">
                <a16:creationId xmlns:a16="http://schemas.microsoft.com/office/drawing/2014/main" id="{08D2076B-8F00-4509-9CC6-33F554CCB945}"/>
              </a:ext>
            </a:extLst>
          </p:cNvPr>
          <p:cNvSpPr>
            <a:spLocks noGrp="1"/>
          </p:cNvSpPr>
          <p:nvPr>
            <p:ph idx="1"/>
          </p:nvPr>
        </p:nvSpPr>
        <p:spPr>
          <a:xfrm>
            <a:off x="5591695" y="1402080"/>
            <a:ext cx="5320696" cy="4053840"/>
          </a:xfrm>
        </p:spPr>
        <p:txBody>
          <a:bodyPr anchor="ctr">
            <a:normAutofit/>
          </a:bodyPr>
          <a:lstStyle/>
          <a:p>
            <a:r>
              <a:rPr lang="en-US" dirty="0"/>
              <a:t>Emilee Bartolo – Committee Chair</a:t>
            </a:r>
          </a:p>
          <a:p>
            <a:r>
              <a:rPr lang="en-US" dirty="0"/>
              <a:t>Angela Ryan</a:t>
            </a:r>
          </a:p>
          <a:p>
            <a:r>
              <a:rPr lang="en-US" dirty="0"/>
              <a:t>Donna Truland</a:t>
            </a:r>
          </a:p>
          <a:p>
            <a:r>
              <a:rPr lang="en-US" dirty="0"/>
              <a:t>Janet Mantel</a:t>
            </a:r>
          </a:p>
          <a:p>
            <a:r>
              <a:rPr lang="en-US" dirty="0"/>
              <a:t>Jaylynn Fisher</a:t>
            </a:r>
          </a:p>
          <a:p>
            <a:r>
              <a:rPr lang="en-US" dirty="0"/>
              <a:t>Lia Van Rijswijk</a:t>
            </a:r>
          </a:p>
          <a:p>
            <a:r>
              <a:rPr lang="en-US" dirty="0"/>
              <a:t>Vashti Livingston</a:t>
            </a:r>
          </a:p>
          <a:p>
            <a:r>
              <a:rPr lang="en-US" dirty="0"/>
              <a:t>Julie Rivera</a:t>
            </a:r>
          </a:p>
        </p:txBody>
      </p:sp>
    </p:spTree>
    <p:extLst>
      <p:ext uri="{BB962C8B-B14F-4D97-AF65-F5344CB8AC3E}">
        <p14:creationId xmlns:p14="http://schemas.microsoft.com/office/powerpoint/2010/main" val="273476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547AE-56E7-4520-9810-C52874E32946}"/>
              </a:ext>
            </a:extLst>
          </p:cNvPr>
          <p:cNvSpPr>
            <a:spLocks noGrp="1"/>
          </p:cNvSpPr>
          <p:nvPr>
            <p:ph type="title"/>
          </p:nvPr>
        </p:nvSpPr>
        <p:spPr>
          <a:xfrm>
            <a:off x="896951" y="316902"/>
            <a:ext cx="4475892" cy="1188720"/>
          </a:xfrm>
          <a:solidFill>
            <a:srgbClr val="FFFFFF"/>
          </a:solidFill>
          <a:ln>
            <a:solidFill>
              <a:srgbClr val="404040"/>
            </a:solidFill>
          </a:ln>
        </p:spPr>
        <p:txBody>
          <a:bodyPr>
            <a:normAutofit/>
          </a:bodyPr>
          <a:lstStyle/>
          <a:p>
            <a:r>
              <a:rPr lang="en-US" dirty="0"/>
              <a:t>Carly </a:t>
            </a:r>
            <a:r>
              <a:rPr lang="en-US" dirty="0" err="1"/>
              <a:t>della</a:t>
            </a:r>
            <a:r>
              <a:rPr lang="en-US" dirty="0"/>
              <a:t> </a:t>
            </a:r>
            <a:r>
              <a:rPr lang="en-US" dirty="0" err="1"/>
              <a:t>valle</a:t>
            </a:r>
            <a:r>
              <a:rPr lang="en-US" dirty="0"/>
              <a:t>, </a:t>
            </a:r>
            <a:r>
              <a:rPr lang="en-US" dirty="0" err="1"/>
              <a:t>wocnep</a:t>
            </a:r>
            <a:endParaRPr lang="en-US" dirty="0"/>
          </a:p>
        </p:txBody>
      </p:sp>
      <p:sp>
        <p:nvSpPr>
          <p:cNvPr id="3" name="Content Placeholder 2">
            <a:extLst>
              <a:ext uri="{FF2B5EF4-FFF2-40B4-BE49-F238E27FC236}">
                <a16:creationId xmlns:a16="http://schemas.microsoft.com/office/drawing/2014/main" id="{78F9723D-588F-4456-9514-4AC68B38FAEA}"/>
              </a:ext>
            </a:extLst>
          </p:cNvPr>
          <p:cNvSpPr>
            <a:spLocks noGrp="1"/>
          </p:cNvSpPr>
          <p:nvPr>
            <p:ph idx="1"/>
          </p:nvPr>
        </p:nvSpPr>
        <p:spPr>
          <a:xfrm>
            <a:off x="435870" y="1941646"/>
            <a:ext cx="5201174" cy="3959604"/>
          </a:xfrm>
        </p:spPr>
        <p:txBody>
          <a:bodyPr>
            <a:normAutofit lnSpcReduction="10000"/>
          </a:bodyPr>
          <a:lstStyle/>
          <a:p>
            <a:pPr marL="0" indent="0">
              <a:lnSpc>
                <a:spcPct val="90000"/>
              </a:lnSpc>
              <a:buNone/>
            </a:pPr>
            <a:r>
              <a:rPr lang="en-US" sz="1600" dirty="0">
                <a:solidFill>
                  <a:srgbClr val="FFFFFF"/>
                </a:solidFill>
              </a:rPr>
              <a:t>Recently I started as a Wound Care Specialist with UPMC Home Healthcare, and I quicky felt the urge to become a WOCN. By attending the Cleveland Clinic WOCN program, I hope to pass along knowledge to clinical staff as well as patients and uphold high quality patient care. I have been an active member on the Wound Treatment Associate (WTA) Evidence Base Practice Committee since September of 2019. In addition, I have furthered my nursing knowledge by obtaining my MSN in Clinical Leadership from Robert Morris University. </a:t>
            </a:r>
          </a:p>
          <a:p>
            <a:pPr marL="0" indent="0">
              <a:lnSpc>
                <a:spcPct val="90000"/>
              </a:lnSpc>
              <a:buNone/>
            </a:pPr>
            <a:r>
              <a:rPr lang="en-US" sz="1600" dirty="0">
                <a:solidFill>
                  <a:srgbClr val="FFFFFF"/>
                </a:solidFill>
              </a:rPr>
              <a:t>Being granted this scholarship would help to ensure financial stability while continuing my education. Having a 1-year-old, with another baby on the way, being financially stable is of high priority. By obtaining the WOCN now, I hope to build a solid foundation early in my career to continue to learn and be a positive influence in the field of wound, ostomy, and continence care. I am very enthusiastic for this opportunity to advance my career and I appreciate your consideration in me for receiving a scholarship through the NER affiliate. </a:t>
            </a:r>
          </a:p>
          <a:p>
            <a:pPr>
              <a:lnSpc>
                <a:spcPct val="90000"/>
              </a:lnSpc>
            </a:pPr>
            <a:endParaRPr lang="en-US" sz="1100" dirty="0">
              <a:solidFill>
                <a:srgbClr val="FFFFFF"/>
              </a:solidFill>
            </a:endParaRPr>
          </a:p>
        </p:txBody>
      </p:sp>
      <p:sp>
        <p:nvSpPr>
          <p:cNvPr id="73" name="Rectangle 72">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id-111E34AE-1D67-4A86-8AE9-52969C132CF8" descr="Image.jpeg">
            <a:extLst>
              <a:ext uri="{FF2B5EF4-FFF2-40B4-BE49-F238E27FC236}">
                <a16:creationId xmlns:a16="http://schemas.microsoft.com/office/drawing/2014/main" id="{668AAAC1-B3F7-4FD6-9B0E-0650A2BE4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28" r="18427" b="-1"/>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6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48E6-1FFE-42D6-9768-B1D58E991005}"/>
              </a:ext>
            </a:extLst>
          </p:cNvPr>
          <p:cNvSpPr>
            <a:spLocks noGrp="1"/>
          </p:cNvSpPr>
          <p:nvPr>
            <p:ph type="title"/>
          </p:nvPr>
        </p:nvSpPr>
        <p:spPr>
          <a:xfrm>
            <a:off x="786199" y="271616"/>
            <a:ext cx="4486656" cy="1645920"/>
          </a:xfrm>
        </p:spPr>
        <p:txBody>
          <a:bodyPr vert="horz" lIns="274320" tIns="182880" rIns="274320" bIns="182880" rtlCol="0" anchor="ctr" anchorCtr="1">
            <a:normAutofit/>
          </a:bodyPr>
          <a:lstStyle/>
          <a:p>
            <a:r>
              <a:rPr lang="en-US" sz="3200"/>
              <a:t>Beth myers, advanced</a:t>
            </a:r>
          </a:p>
        </p:txBody>
      </p:sp>
      <p:sp>
        <p:nvSpPr>
          <p:cNvPr id="17" name="Rectangle 16">
            <a:extLst>
              <a:ext uri="{FF2B5EF4-FFF2-40B4-BE49-F238E27FC236}">
                <a16:creationId xmlns:a16="http://schemas.microsoft.com/office/drawing/2014/main" id="{2F0F143B-3981-4FC2-BB15-0C5867633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10;&#10;Description automatically generated">
            <a:extLst>
              <a:ext uri="{FF2B5EF4-FFF2-40B4-BE49-F238E27FC236}">
                <a16:creationId xmlns:a16="http://schemas.microsoft.com/office/drawing/2014/main" id="{0C61A361-4BDD-46B6-8FC0-3036D017F74B}"/>
              </a:ext>
            </a:extLst>
          </p:cNvPr>
          <p:cNvPicPr>
            <a:picLocks noChangeAspect="1"/>
          </p:cNvPicPr>
          <p:nvPr/>
        </p:nvPicPr>
        <p:blipFill>
          <a:blip r:embed="rId2"/>
          <a:stretch>
            <a:fillRect/>
          </a:stretch>
        </p:blipFill>
        <p:spPr>
          <a:xfrm>
            <a:off x="7426036" y="603984"/>
            <a:ext cx="3592946" cy="5025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descr="Text, letter&#10;&#10;Description automatically generated">
            <a:extLst>
              <a:ext uri="{FF2B5EF4-FFF2-40B4-BE49-F238E27FC236}">
                <a16:creationId xmlns:a16="http://schemas.microsoft.com/office/drawing/2014/main" id="{0417F6AD-09BE-41F5-A377-EFA24ED03549}"/>
              </a:ext>
            </a:extLst>
          </p:cNvPr>
          <p:cNvPicPr>
            <a:picLocks noGrp="1" noChangeAspect="1"/>
          </p:cNvPicPr>
          <p:nvPr>
            <p:ph idx="1"/>
          </p:nvPr>
        </p:nvPicPr>
        <p:blipFill>
          <a:blip r:embed="rId3"/>
          <a:stretch>
            <a:fillRect/>
          </a:stretch>
        </p:blipFill>
        <p:spPr>
          <a:xfrm>
            <a:off x="387927" y="2849279"/>
            <a:ext cx="5523345" cy="2766429"/>
          </a:xfrm>
          <a:prstGeom prst="rect">
            <a:avLst/>
          </a:prstGeom>
        </p:spPr>
      </p:pic>
    </p:spTree>
    <p:extLst>
      <p:ext uri="{BB962C8B-B14F-4D97-AF65-F5344CB8AC3E}">
        <p14:creationId xmlns:p14="http://schemas.microsoft.com/office/powerpoint/2010/main" val="227870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1BCFC-3B54-4374-BBB3-14B464488454}"/>
              </a:ext>
            </a:extLst>
          </p:cNvPr>
          <p:cNvSpPr>
            <a:spLocks noGrp="1"/>
          </p:cNvSpPr>
          <p:nvPr>
            <p:ph type="title"/>
          </p:nvPr>
        </p:nvSpPr>
        <p:spPr>
          <a:xfrm>
            <a:off x="857593" y="262373"/>
            <a:ext cx="4475892" cy="1067281"/>
          </a:xfrm>
          <a:solidFill>
            <a:srgbClr val="FFFFFF"/>
          </a:solidFill>
          <a:ln>
            <a:solidFill>
              <a:srgbClr val="404040"/>
            </a:solidFill>
          </a:ln>
        </p:spPr>
        <p:txBody>
          <a:bodyPr>
            <a:normAutofit fontScale="90000"/>
          </a:bodyPr>
          <a:lstStyle/>
          <a:p>
            <a:r>
              <a:rPr lang="en-US" dirty="0"/>
              <a:t>Alexis </a:t>
            </a:r>
            <a:r>
              <a:rPr lang="en-US" dirty="0" err="1"/>
              <a:t>haar</a:t>
            </a:r>
            <a:r>
              <a:rPr lang="en-US" dirty="0"/>
              <a:t>, WOCNEP</a:t>
            </a:r>
          </a:p>
        </p:txBody>
      </p:sp>
      <p:sp>
        <p:nvSpPr>
          <p:cNvPr id="3" name="Content Placeholder 2">
            <a:extLst>
              <a:ext uri="{FF2B5EF4-FFF2-40B4-BE49-F238E27FC236}">
                <a16:creationId xmlns:a16="http://schemas.microsoft.com/office/drawing/2014/main" id="{041C7392-C363-460C-B29C-EFAFA02D32E7}"/>
              </a:ext>
            </a:extLst>
          </p:cNvPr>
          <p:cNvSpPr>
            <a:spLocks noGrp="1"/>
          </p:cNvSpPr>
          <p:nvPr>
            <p:ph idx="1"/>
          </p:nvPr>
        </p:nvSpPr>
        <p:spPr>
          <a:xfrm>
            <a:off x="369117" y="2046913"/>
            <a:ext cx="5452844" cy="4093827"/>
          </a:xfrm>
        </p:spPr>
        <p:txBody>
          <a:bodyPr>
            <a:normAutofit fontScale="85000" lnSpcReduction="20000"/>
          </a:bodyPr>
          <a:lstStyle/>
          <a:p>
            <a:r>
              <a:rPr lang="en-US" dirty="0">
                <a:solidFill>
                  <a:srgbClr val="FFFFFF"/>
                </a:solidFill>
              </a:rPr>
              <a:t>In obtaining my WOCN I hope to build a foundation of knowledge to improve my critical thinking and hands on skills. In September 2020, I had the opportunity flex to a full-time wound position in which I can do both inpatient and outpatient wound care in York, Pennsylvania. My hope is that my certification will allow me to be more flexible and support my team.  </a:t>
            </a:r>
          </a:p>
          <a:p>
            <a:r>
              <a:rPr lang="en-US" dirty="0">
                <a:solidFill>
                  <a:srgbClr val="FFFFFF"/>
                </a:solidFill>
              </a:rPr>
              <a:t>  </a:t>
            </a:r>
          </a:p>
          <a:p>
            <a:r>
              <a:rPr lang="en-US" dirty="0">
                <a:solidFill>
                  <a:srgbClr val="FFFFFF"/>
                </a:solidFill>
              </a:rPr>
              <a:t>Over this past year, we have seen overloaded censuses in our hospitals and many critically ill patients due to the Covid-19 pandemic. These patients require more nurses who have a wealth of knowledge and experience in wound healing and prevention. One of my passions is education, not only for my patients, but also for staff. A few years ago, I developed an ostomy tip sheet for the nurses on our unit, as I noted many nurses have difficulty changing ostomy devices and providing ostomy care. In teaching staff throughout the system to implement pressure injury prevention measures and wound care techniques, we are able to reduce our workload, improve patient outcomes, and decrease the overall cost of healthcare. </a:t>
            </a:r>
          </a:p>
          <a:p>
            <a:endParaRPr lang="en-US" dirty="0">
              <a:solidFill>
                <a:srgbClr val="FFFFFF"/>
              </a:solidFill>
            </a:endParaRPr>
          </a:p>
        </p:txBody>
      </p:sp>
      <p:sp>
        <p:nvSpPr>
          <p:cNvPr id="1029" name="Rectangle 72">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1AC1438-F244-4676-9202-E88B970E4D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60" r="3" b="9304"/>
          <a:stretch/>
        </p:blipFill>
        <p:spPr bwMode="auto">
          <a:xfrm>
            <a:off x="7208520" y="1126397"/>
            <a:ext cx="3867912" cy="42885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0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77554-F07A-4E66-96DE-03601832A4F3}"/>
              </a:ext>
            </a:extLst>
          </p:cNvPr>
          <p:cNvSpPr>
            <a:spLocks noGrp="1"/>
          </p:cNvSpPr>
          <p:nvPr>
            <p:ph type="title"/>
          </p:nvPr>
        </p:nvSpPr>
        <p:spPr>
          <a:xfrm>
            <a:off x="303321" y="33934"/>
            <a:ext cx="4232380" cy="1094684"/>
          </a:xfrm>
        </p:spPr>
        <p:txBody>
          <a:bodyPr vert="horz" lIns="274320" tIns="182880" rIns="274320" bIns="182880" rtlCol="0" anchor="ctr" anchorCtr="1">
            <a:normAutofit fontScale="90000"/>
          </a:bodyPr>
          <a:lstStyle/>
          <a:p>
            <a:r>
              <a:rPr lang="en-US" dirty="0" err="1"/>
              <a:t>Nadege</a:t>
            </a:r>
            <a:r>
              <a:rPr lang="en-US" dirty="0"/>
              <a:t> </a:t>
            </a:r>
            <a:r>
              <a:rPr lang="en-US" dirty="0" err="1"/>
              <a:t>st.</a:t>
            </a:r>
            <a:r>
              <a:rPr lang="en-US" dirty="0"/>
              <a:t> </a:t>
            </a:r>
            <a:r>
              <a:rPr lang="en-US" dirty="0" err="1"/>
              <a:t>hubert</a:t>
            </a:r>
            <a:r>
              <a:rPr lang="en-US" dirty="0"/>
              <a:t>, WOCNEP</a:t>
            </a:r>
          </a:p>
        </p:txBody>
      </p:sp>
      <p:pic>
        <p:nvPicPr>
          <p:cNvPr id="5" name="Content Placeholder 4" descr="Text&#10;&#10;Description automatically generated">
            <a:extLst>
              <a:ext uri="{FF2B5EF4-FFF2-40B4-BE49-F238E27FC236}">
                <a16:creationId xmlns:a16="http://schemas.microsoft.com/office/drawing/2014/main" id="{19E30D18-9F2A-4AB8-811F-A294C21F1A69}"/>
              </a:ext>
            </a:extLst>
          </p:cNvPr>
          <p:cNvPicPr>
            <a:picLocks noGrp="1" noChangeAspect="1"/>
          </p:cNvPicPr>
          <p:nvPr>
            <p:ph idx="1"/>
          </p:nvPr>
        </p:nvPicPr>
        <p:blipFill>
          <a:blip r:embed="rId2"/>
          <a:stretch>
            <a:fillRect/>
          </a:stretch>
        </p:blipFill>
        <p:spPr>
          <a:xfrm>
            <a:off x="131796" y="1512712"/>
            <a:ext cx="4403905" cy="5187968"/>
          </a:xfrm>
          <a:prstGeom prst="rect">
            <a:avLst/>
          </a:prstGeom>
        </p:spPr>
      </p:pic>
      <p:pic>
        <p:nvPicPr>
          <p:cNvPr id="1026" name="89D90D72-9E97-4001-8598-D7D3BFF3663E">
            <a:extLst>
              <a:ext uri="{FF2B5EF4-FFF2-40B4-BE49-F238E27FC236}">
                <a16:creationId xmlns:a16="http://schemas.microsoft.com/office/drawing/2014/main" id="{03F7C63F-5819-49BF-8CBF-A76AB270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87868"/>
            <a:ext cx="4572000" cy="609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F575-797F-4D33-9FFA-AB775CA9DA40}"/>
              </a:ext>
            </a:extLst>
          </p:cNvPr>
          <p:cNvSpPr>
            <a:spLocks noGrp="1"/>
          </p:cNvSpPr>
          <p:nvPr>
            <p:ph type="title"/>
          </p:nvPr>
        </p:nvSpPr>
        <p:spPr>
          <a:xfrm>
            <a:off x="125925" y="170579"/>
            <a:ext cx="5858774" cy="972693"/>
          </a:xfrm>
        </p:spPr>
        <p:txBody>
          <a:bodyPr vert="horz" lIns="182880" tIns="182880" rIns="182880" bIns="182880" rtlCol="0" anchor="ctr">
            <a:normAutofit/>
          </a:bodyPr>
          <a:lstStyle/>
          <a:p>
            <a:r>
              <a:rPr lang="en-US" sz="2800" dirty="0"/>
              <a:t>Sharon ng, WOCNEP</a:t>
            </a:r>
          </a:p>
        </p:txBody>
      </p:sp>
      <p:pic>
        <p:nvPicPr>
          <p:cNvPr id="4" name="Picture 3">
            <a:extLst>
              <a:ext uri="{FF2B5EF4-FFF2-40B4-BE49-F238E27FC236}">
                <a16:creationId xmlns:a16="http://schemas.microsoft.com/office/drawing/2014/main" id="{2A803992-D8FD-4441-B229-DFE129B8FE7F}"/>
              </a:ext>
            </a:extLst>
          </p:cNvPr>
          <p:cNvPicPr>
            <a:picLocks noChangeAspect="1"/>
          </p:cNvPicPr>
          <p:nvPr/>
        </p:nvPicPr>
        <p:blipFill>
          <a:blip r:embed="rId2"/>
          <a:stretch>
            <a:fillRect/>
          </a:stretch>
        </p:blipFill>
        <p:spPr>
          <a:xfrm>
            <a:off x="6975505" y="656926"/>
            <a:ext cx="4268757" cy="5335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Content Placeholder 4">
            <a:extLst>
              <a:ext uri="{FF2B5EF4-FFF2-40B4-BE49-F238E27FC236}">
                <a16:creationId xmlns:a16="http://schemas.microsoft.com/office/drawing/2014/main" id="{C6BE8C43-9A68-4FF6-9B09-269B6C08176A}"/>
              </a:ext>
            </a:extLst>
          </p:cNvPr>
          <p:cNvPicPr>
            <a:picLocks noGrp="1" noChangeAspect="1"/>
          </p:cNvPicPr>
          <p:nvPr>
            <p:ph idx="1"/>
          </p:nvPr>
        </p:nvPicPr>
        <p:blipFill>
          <a:blip r:embed="rId3"/>
          <a:stretch>
            <a:fillRect/>
          </a:stretch>
        </p:blipFill>
        <p:spPr>
          <a:xfrm>
            <a:off x="277504" y="1293091"/>
            <a:ext cx="5594659" cy="5450428"/>
          </a:xfrm>
          <a:prstGeom prst="rect">
            <a:avLst/>
          </a:prstGeom>
          <a:ln w="31750" cap="sq">
            <a:solidFill>
              <a:srgbClr val="FFFFFF"/>
            </a:solidFill>
            <a:miter lim="800000"/>
          </a:ln>
        </p:spPr>
      </p:pic>
    </p:spTree>
    <p:extLst>
      <p:ext uri="{BB962C8B-B14F-4D97-AF65-F5344CB8AC3E}">
        <p14:creationId xmlns:p14="http://schemas.microsoft.com/office/powerpoint/2010/main" val="13667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B41CA-881C-4240-9786-28F253A67AD2}"/>
              </a:ext>
            </a:extLst>
          </p:cNvPr>
          <p:cNvSpPr>
            <a:spLocks noGrp="1"/>
          </p:cNvSpPr>
          <p:nvPr>
            <p:ph type="title" idx="4294967295"/>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Congratulations to </a:t>
            </a:r>
            <a:br>
              <a:rPr lang="en-US" sz="5000" kern="1200" cap="all" spc="200" baseline="0">
                <a:solidFill>
                  <a:srgbClr val="262626"/>
                </a:solidFill>
                <a:latin typeface="+mj-lt"/>
                <a:ea typeface="+mj-ea"/>
                <a:cs typeface="+mj-cs"/>
              </a:rPr>
            </a:br>
            <a:r>
              <a:rPr lang="en-US" sz="5000" kern="1200" cap="all" spc="200" baseline="0">
                <a:solidFill>
                  <a:srgbClr val="262626"/>
                </a:solidFill>
                <a:latin typeface="+mj-lt"/>
                <a:ea typeface="+mj-ea"/>
                <a:cs typeface="+mj-cs"/>
              </a:rPr>
              <a:t>the 2021 NER scholarship recipients!!!</a:t>
            </a:r>
          </a:p>
        </p:txBody>
      </p:sp>
    </p:spTree>
    <p:extLst>
      <p:ext uri="{BB962C8B-B14F-4D97-AF65-F5344CB8AC3E}">
        <p14:creationId xmlns:p14="http://schemas.microsoft.com/office/powerpoint/2010/main" val="83838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11358</TotalTime>
  <Words>459</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Parcel</vt:lpstr>
      <vt:lpstr>2021 NER Scholarship winners</vt:lpstr>
      <vt:lpstr>NER WOCN Scholarship Committee 2021</vt:lpstr>
      <vt:lpstr>Carly della valle, wocnep</vt:lpstr>
      <vt:lpstr>Beth myers, advanced</vt:lpstr>
      <vt:lpstr>Alexis haar, WOCNEP</vt:lpstr>
      <vt:lpstr>Nadege st. hubert, WOCNEP</vt:lpstr>
      <vt:lpstr>Sharon ng, WOCNEP</vt:lpstr>
      <vt:lpstr>Congratulations to  the 2021 NER scholarship recipients!!!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NER Scholarship winners</dc:title>
  <dc:creator>Bartolo, Emilee</dc:creator>
  <cp:lastModifiedBy>Bartolo, Emilee</cp:lastModifiedBy>
  <cp:revision>29</cp:revision>
  <dcterms:created xsi:type="dcterms:W3CDTF">2021-08-26T13:42:07Z</dcterms:created>
  <dcterms:modified xsi:type="dcterms:W3CDTF">2021-09-15T12:59:48Z</dcterms:modified>
</cp:coreProperties>
</file>